
<file path=[Content_Types].xml><?xml version="1.0" encoding="utf-8"?>
<Types xmlns="http://schemas.openxmlformats.org/package/2006/content-types">
  <Default Extension="jpeg" ContentType="image/jpeg"/>
  <Default Extension="mp4" ContentType="vide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57" r:id="rId4"/>
    <p:sldId id="258" r:id="rId5"/>
    <p:sldId id="259"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0B3917-3A38-4E9D-9E43-B0FB0E4D756C}" v="3287" dt="2023-12-15T19:11:46.268"/>
    <p1510:client id="{5F317355-C1BD-6580-1DD4-CE1AB70FF074}" v="56" dt="2023-12-15T19:15:33.3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lliken847,Madison" userId="S::mmilliken847@students.ccsnh.edu::ec6e6ad1-3be7-4bee-bbc0-2c2df72b203f" providerId="AD" clId="Web-{5F317355-C1BD-6580-1DD4-CE1AB70FF074}"/>
    <pc:docChg chg="modSld">
      <pc:chgData name="Milliken847,Madison" userId="S::mmilliken847@students.ccsnh.edu::ec6e6ad1-3be7-4bee-bbc0-2c2df72b203f" providerId="AD" clId="Web-{5F317355-C1BD-6580-1DD4-CE1AB70FF074}" dt="2023-12-15T19:15:33.330" v="52" actId="20577"/>
      <pc:docMkLst>
        <pc:docMk/>
      </pc:docMkLst>
      <pc:sldChg chg="modSp">
        <pc:chgData name="Milliken847,Madison" userId="S::mmilliken847@students.ccsnh.edu::ec6e6ad1-3be7-4bee-bbc0-2c2df72b203f" providerId="AD" clId="Web-{5F317355-C1BD-6580-1DD4-CE1AB70FF074}" dt="2023-12-15T19:14:27.332" v="21" actId="20577"/>
        <pc:sldMkLst>
          <pc:docMk/>
          <pc:sldMk cId="4093669478" sldId="257"/>
        </pc:sldMkLst>
        <pc:spChg chg="mod">
          <ac:chgData name="Milliken847,Madison" userId="S::mmilliken847@students.ccsnh.edu::ec6e6ad1-3be7-4bee-bbc0-2c2df72b203f" providerId="AD" clId="Web-{5F317355-C1BD-6580-1DD4-CE1AB70FF074}" dt="2023-12-15T19:14:27.332" v="21" actId="20577"/>
          <ac:spMkLst>
            <pc:docMk/>
            <pc:sldMk cId="4093669478" sldId="257"/>
            <ac:spMk id="3" creationId="{CC1A969C-F12F-956B-CA7E-49DA45CEA24D}"/>
          </ac:spMkLst>
        </pc:spChg>
      </pc:sldChg>
      <pc:sldChg chg="modSp">
        <pc:chgData name="Milliken847,Madison" userId="S::mmilliken847@students.ccsnh.edu::ec6e6ad1-3be7-4bee-bbc0-2c2df72b203f" providerId="AD" clId="Web-{5F317355-C1BD-6580-1DD4-CE1AB70FF074}" dt="2023-12-15T19:15:33.330" v="52" actId="20577"/>
        <pc:sldMkLst>
          <pc:docMk/>
          <pc:sldMk cId="2029866863" sldId="258"/>
        </pc:sldMkLst>
        <pc:spChg chg="mod">
          <ac:chgData name="Milliken847,Madison" userId="S::mmilliken847@students.ccsnh.edu::ec6e6ad1-3be7-4bee-bbc0-2c2df72b203f" providerId="AD" clId="Web-{5F317355-C1BD-6580-1DD4-CE1AB70FF074}" dt="2023-12-15T19:15:33.330" v="52" actId="20577"/>
          <ac:spMkLst>
            <pc:docMk/>
            <pc:sldMk cId="2029866863" sldId="258"/>
            <ac:spMk id="2" creationId="{F6E68BCA-2670-372A-BF8D-44C1B324474A}"/>
          </ac:spMkLst>
        </pc:spChg>
        <pc:spChg chg="mod">
          <ac:chgData name="Milliken847,Madison" userId="S::mmilliken847@students.ccsnh.edu::ec6e6ad1-3be7-4bee-bbc0-2c2df72b203f" providerId="AD" clId="Web-{5F317355-C1BD-6580-1DD4-CE1AB70FF074}" dt="2023-12-15T19:15:05.939" v="33" actId="20577"/>
          <ac:spMkLst>
            <pc:docMk/>
            <pc:sldMk cId="2029866863" sldId="258"/>
            <ac:spMk id="3" creationId="{B8E08E99-04D8-FA0D-9919-6378F405C336}"/>
          </ac:spMkLst>
        </pc:spChg>
      </pc:sldChg>
      <pc:sldChg chg="modSp">
        <pc:chgData name="Milliken847,Madison" userId="S::mmilliken847@students.ccsnh.edu::ec6e6ad1-3be7-4bee-bbc0-2c2df72b203f" providerId="AD" clId="Web-{5F317355-C1BD-6580-1DD4-CE1AB70FF074}" dt="2023-12-15T19:14:50.751" v="30" actId="20577"/>
        <pc:sldMkLst>
          <pc:docMk/>
          <pc:sldMk cId="1564274678" sldId="259"/>
        </pc:sldMkLst>
        <pc:spChg chg="mod">
          <ac:chgData name="Milliken847,Madison" userId="S::mmilliken847@students.ccsnh.edu::ec6e6ad1-3be7-4bee-bbc0-2c2df72b203f" providerId="AD" clId="Web-{5F317355-C1BD-6580-1DD4-CE1AB70FF074}" dt="2023-12-15T19:14:50.751" v="30" actId="20577"/>
          <ac:spMkLst>
            <pc:docMk/>
            <pc:sldMk cId="1564274678" sldId="259"/>
            <ac:spMk id="5" creationId="{D8C4754C-3A1E-FED2-21D5-A16F650FDE0E}"/>
          </ac:spMkLst>
        </pc:spChg>
      </pc:sldChg>
      <pc:sldChg chg="addSp delSp modSp">
        <pc:chgData name="Milliken847,Madison" userId="S::mmilliken847@students.ccsnh.edu::ec6e6ad1-3be7-4bee-bbc0-2c2df72b203f" providerId="AD" clId="Web-{5F317355-C1BD-6580-1DD4-CE1AB70FF074}" dt="2023-12-15T19:14:13.015" v="16" actId="20577"/>
        <pc:sldMkLst>
          <pc:docMk/>
          <pc:sldMk cId="958617646" sldId="260"/>
        </pc:sldMkLst>
        <pc:spChg chg="mod">
          <ac:chgData name="Milliken847,Madison" userId="S::mmilliken847@students.ccsnh.edu::ec6e6ad1-3be7-4bee-bbc0-2c2df72b203f" providerId="AD" clId="Web-{5F317355-C1BD-6580-1DD4-CE1AB70FF074}" dt="2023-12-15T19:14:13.015" v="16" actId="20577"/>
          <ac:spMkLst>
            <pc:docMk/>
            <pc:sldMk cId="958617646" sldId="260"/>
            <ac:spMk id="3" creationId="{196D7FED-19C3-E7AD-1EC0-9F73A7662EE6}"/>
          </ac:spMkLst>
        </pc:spChg>
        <pc:spChg chg="add del">
          <ac:chgData name="Milliken847,Madison" userId="S::mmilliken847@students.ccsnh.edu::ec6e6ad1-3be7-4bee-bbc0-2c2df72b203f" providerId="AD" clId="Web-{5F317355-C1BD-6580-1DD4-CE1AB70FF074}" dt="2023-12-15T19:13:32.233" v="1"/>
          <ac:spMkLst>
            <pc:docMk/>
            <pc:sldMk cId="958617646" sldId="260"/>
            <ac:spMk id="4" creationId="{3D3DCA9A-8E2E-C3AF-58BF-02114BEADB9B}"/>
          </ac:spMkLst>
        </pc:spChg>
        <pc:spChg chg="add del">
          <ac:chgData name="Milliken847,Madison" userId="S::mmilliken847@students.ccsnh.edu::ec6e6ad1-3be7-4bee-bbc0-2c2df72b203f" providerId="AD" clId="Web-{5F317355-C1BD-6580-1DD4-CE1AB70FF074}" dt="2023-12-15T19:13:32.311" v="3"/>
          <ac:spMkLst>
            <pc:docMk/>
            <pc:sldMk cId="958617646" sldId="260"/>
            <ac:spMk id="6" creationId="{962152E0-EB48-9405-A851-4291682CE3F9}"/>
          </ac:spMkLst>
        </pc:spChg>
        <pc:spChg chg="add del">
          <ac:chgData name="Milliken847,Madison" userId="S::mmilliken847@students.ccsnh.edu::ec6e6ad1-3be7-4bee-bbc0-2c2df72b203f" providerId="AD" clId="Web-{5F317355-C1BD-6580-1DD4-CE1AB70FF074}" dt="2023-12-15T19:13:54.265" v="5"/>
          <ac:spMkLst>
            <pc:docMk/>
            <pc:sldMk cId="958617646" sldId="260"/>
            <ac:spMk id="7" creationId="{DEC6D1FA-EA10-8FFE-F7D7-A41CC6DF9185}"/>
          </ac:spMkLst>
        </pc:spChg>
      </pc:sldChg>
    </pc:docChg>
  </pc:docChgLst>
  <pc:docChgLst>
    <pc:chgData name="Milliken847,Madison" userId="S::mmilliken847@students.ccsnh.edu::ec6e6ad1-3be7-4bee-bbc0-2c2df72b203f" providerId="AD" clId="Web-{180B3917-3A38-4E9D-9E43-B0FB0E4D756C}"/>
    <pc:docChg chg="addSld modSld">
      <pc:chgData name="Milliken847,Madison" userId="S::mmilliken847@students.ccsnh.edu::ec6e6ad1-3be7-4bee-bbc0-2c2df72b203f" providerId="AD" clId="Web-{180B3917-3A38-4E9D-9E43-B0FB0E4D756C}" dt="2023-12-15T19:11:46.268" v="2810" actId="20577"/>
      <pc:docMkLst>
        <pc:docMk/>
      </pc:docMkLst>
      <pc:sldChg chg="addSp modSp mod setBg">
        <pc:chgData name="Milliken847,Madison" userId="S::mmilliken847@students.ccsnh.edu::ec6e6ad1-3be7-4bee-bbc0-2c2df72b203f" providerId="AD" clId="Web-{180B3917-3A38-4E9D-9E43-B0FB0E4D756C}" dt="2023-12-15T18:10:38.735" v="1753" actId="20577"/>
        <pc:sldMkLst>
          <pc:docMk/>
          <pc:sldMk cId="109857222" sldId="256"/>
        </pc:sldMkLst>
        <pc:spChg chg="mod">
          <ac:chgData name="Milliken847,Madison" userId="S::mmilliken847@students.ccsnh.edu::ec6e6ad1-3be7-4bee-bbc0-2c2df72b203f" providerId="AD" clId="Web-{180B3917-3A38-4E9D-9E43-B0FB0E4D756C}" dt="2023-12-15T18:10:38.735" v="1753" actId="20577"/>
          <ac:spMkLst>
            <pc:docMk/>
            <pc:sldMk cId="109857222" sldId="256"/>
            <ac:spMk id="2" creationId="{00000000-0000-0000-0000-000000000000}"/>
          </ac:spMkLst>
        </pc:spChg>
        <pc:spChg chg="mod">
          <ac:chgData name="Milliken847,Madison" userId="S::mmilliken847@students.ccsnh.edu::ec6e6ad1-3be7-4bee-bbc0-2c2df72b203f" providerId="AD" clId="Web-{180B3917-3A38-4E9D-9E43-B0FB0E4D756C}" dt="2023-12-15T18:10:13.406" v="1746"/>
          <ac:spMkLst>
            <pc:docMk/>
            <pc:sldMk cId="109857222" sldId="256"/>
            <ac:spMk id="3" creationId="{00000000-0000-0000-0000-000000000000}"/>
          </ac:spMkLst>
        </pc:spChg>
        <pc:spChg chg="add">
          <ac:chgData name="Milliken847,Madison" userId="S::mmilliken847@students.ccsnh.edu::ec6e6ad1-3be7-4bee-bbc0-2c2df72b203f" providerId="AD" clId="Web-{180B3917-3A38-4E9D-9E43-B0FB0E4D756C}" dt="2023-12-15T18:10:13.406" v="1746"/>
          <ac:spMkLst>
            <pc:docMk/>
            <pc:sldMk cId="109857222" sldId="256"/>
            <ac:spMk id="9" creationId="{C1DD1A8A-57D5-4A81-AD04-532B043C5611}"/>
          </ac:spMkLst>
        </pc:spChg>
        <pc:spChg chg="add">
          <ac:chgData name="Milliken847,Madison" userId="S::mmilliken847@students.ccsnh.edu::ec6e6ad1-3be7-4bee-bbc0-2c2df72b203f" providerId="AD" clId="Web-{180B3917-3A38-4E9D-9E43-B0FB0E4D756C}" dt="2023-12-15T18:10:13.406" v="1746"/>
          <ac:spMkLst>
            <pc:docMk/>
            <pc:sldMk cId="109857222" sldId="256"/>
            <ac:spMk id="11" creationId="{007891EC-4501-44ED-A8C8-B11B6DB767AB}"/>
          </ac:spMkLst>
        </pc:spChg>
        <pc:picChg chg="add">
          <ac:chgData name="Milliken847,Madison" userId="S::mmilliken847@students.ccsnh.edu::ec6e6ad1-3be7-4bee-bbc0-2c2df72b203f" providerId="AD" clId="Web-{180B3917-3A38-4E9D-9E43-B0FB0E4D756C}" dt="2023-12-15T18:10:13.406" v="1746"/>
          <ac:picMkLst>
            <pc:docMk/>
            <pc:sldMk cId="109857222" sldId="256"/>
            <ac:picMk id="5" creationId="{C51FFC08-6865-0283-0A5C-BD16E809271B}"/>
          </ac:picMkLst>
        </pc:picChg>
      </pc:sldChg>
      <pc:sldChg chg="addSp delSp modSp new mod setBg">
        <pc:chgData name="Milliken847,Madison" userId="S::mmilliken847@students.ccsnh.edu::ec6e6ad1-3be7-4bee-bbc0-2c2df72b203f" providerId="AD" clId="Web-{180B3917-3A38-4E9D-9E43-B0FB0E4D756C}" dt="2023-12-15T17:21:13.172" v="1146" actId="1076"/>
        <pc:sldMkLst>
          <pc:docMk/>
          <pc:sldMk cId="4093669478" sldId="257"/>
        </pc:sldMkLst>
        <pc:spChg chg="mod">
          <ac:chgData name="Milliken847,Madison" userId="S::mmilliken847@students.ccsnh.edu::ec6e6ad1-3be7-4bee-bbc0-2c2df72b203f" providerId="AD" clId="Web-{180B3917-3A38-4E9D-9E43-B0FB0E4D756C}" dt="2023-12-15T17:21:13.172" v="1146" actId="1076"/>
          <ac:spMkLst>
            <pc:docMk/>
            <pc:sldMk cId="4093669478" sldId="257"/>
            <ac:spMk id="2" creationId="{9A18D6DA-B26C-7A70-4FC3-FA64620DF0CC}"/>
          </ac:spMkLst>
        </pc:spChg>
        <pc:spChg chg="mod ord">
          <ac:chgData name="Milliken847,Madison" userId="S::mmilliken847@students.ccsnh.edu::ec6e6ad1-3be7-4bee-bbc0-2c2df72b203f" providerId="AD" clId="Web-{180B3917-3A38-4E9D-9E43-B0FB0E4D756C}" dt="2023-12-15T17:20:35.984" v="1126"/>
          <ac:spMkLst>
            <pc:docMk/>
            <pc:sldMk cId="4093669478" sldId="257"/>
            <ac:spMk id="3" creationId="{CC1A969C-F12F-956B-CA7E-49DA45CEA24D}"/>
          </ac:spMkLst>
        </pc:spChg>
        <pc:spChg chg="add del">
          <ac:chgData name="Milliken847,Madison" userId="S::mmilliken847@students.ccsnh.edu::ec6e6ad1-3be7-4bee-bbc0-2c2df72b203f" providerId="AD" clId="Web-{180B3917-3A38-4E9D-9E43-B0FB0E4D756C}" dt="2023-12-15T17:20:31.438" v="1123"/>
          <ac:spMkLst>
            <pc:docMk/>
            <pc:sldMk cId="4093669478" sldId="257"/>
            <ac:spMk id="9" creationId="{637B2035-1FCB-439A-B421-095E136C7E07}"/>
          </ac:spMkLst>
        </pc:spChg>
        <pc:spChg chg="add del">
          <ac:chgData name="Milliken847,Madison" userId="S::mmilliken847@students.ccsnh.edu::ec6e6ad1-3be7-4bee-bbc0-2c2df72b203f" providerId="AD" clId="Web-{180B3917-3A38-4E9D-9E43-B0FB0E4D756C}" dt="2023-12-15T17:20:31.438" v="1123"/>
          <ac:spMkLst>
            <pc:docMk/>
            <pc:sldMk cId="4093669478" sldId="257"/>
            <ac:spMk id="11" creationId="{676D6CDF-C512-4739-B158-55EE955EFA39}"/>
          </ac:spMkLst>
        </pc:spChg>
        <pc:spChg chg="add">
          <ac:chgData name="Milliken847,Madison" userId="S::mmilliken847@students.ccsnh.edu::ec6e6ad1-3be7-4bee-bbc0-2c2df72b203f" providerId="AD" clId="Web-{180B3917-3A38-4E9D-9E43-B0FB0E4D756C}" dt="2023-12-15T17:20:35.984" v="1126"/>
          <ac:spMkLst>
            <pc:docMk/>
            <pc:sldMk cId="4093669478" sldId="257"/>
            <ac:spMk id="13" creationId="{D0300FD3-5AF1-6305-15FA-9078072672E2}"/>
          </ac:spMkLst>
        </pc:spChg>
        <pc:spChg chg="add del">
          <ac:chgData name="Milliken847,Madison" userId="S::mmilliken847@students.ccsnh.edu::ec6e6ad1-3be7-4bee-bbc0-2c2df72b203f" providerId="AD" clId="Web-{180B3917-3A38-4E9D-9E43-B0FB0E4D756C}" dt="2023-12-15T17:20:35.969" v="1125"/>
          <ac:spMkLst>
            <pc:docMk/>
            <pc:sldMk cId="4093669478" sldId="257"/>
            <ac:spMk id="18" creationId="{B95B9BA8-1D69-4796-85F5-B6D0BD52354B}"/>
          </ac:spMkLst>
        </pc:spChg>
        <pc:spChg chg="add">
          <ac:chgData name="Milliken847,Madison" userId="S::mmilliken847@students.ccsnh.edu::ec6e6ad1-3be7-4bee-bbc0-2c2df72b203f" providerId="AD" clId="Web-{180B3917-3A38-4E9D-9E43-B0FB0E4D756C}" dt="2023-12-15T17:20:35.984" v="1126"/>
          <ac:spMkLst>
            <pc:docMk/>
            <pc:sldMk cId="4093669478" sldId="257"/>
            <ac:spMk id="21" creationId="{9F7D5CDA-D291-4307-BF55-1381FED29634}"/>
          </ac:spMkLst>
        </pc:spChg>
        <pc:spChg chg="add">
          <ac:chgData name="Milliken847,Madison" userId="S::mmilliken847@students.ccsnh.edu::ec6e6ad1-3be7-4bee-bbc0-2c2df72b203f" providerId="AD" clId="Web-{180B3917-3A38-4E9D-9E43-B0FB0E4D756C}" dt="2023-12-15T17:20:35.984" v="1126"/>
          <ac:spMkLst>
            <pc:docMk/>
            <pc:sldMk cId="4093669478" sldId="257"/>
            <ac:spMk id="22" creationId="{59B296B9-C5A5-4E4F-9B60-C907B5F1466C}"/>
          </ac:spMkLst>
        </pc:spChg>
        <pc:grpChg chg="add del">
          <ac:chgData name="Milliken847,Madison" userId="S::mmilliken847@students.ccsnh.edu::ec6e6ad1-3be7-4bee-bbc0-2c2df72b203f" providerId="AD" clId="Web-{180B3917-3A38-4E9D-9E43-B0FB0E4D756C}" dt="2023-12-15T17:20:35.969" v="1125"/>
          <ac:grpSpMkLst>
            <pc:docMk/>
            <pc:sldMk cId="4093669478" sldId="257"/>
            <ac:grpSpMk id="19" creationId="{CC09AFE8-9934-40C0-A058-4008A3B197E7}"/>
          </ac:grpSpMkLst>
        </pc:grpChg>
        <pc:picChg chg="add mod ord">
          <ac:chgData name="Milliken847,Madison" userId="S::mmilliken847@students.ccsnh.edu::ec6e6ad1-3be7-4bee-bbc0-2c2df72b203f" providerId="AD" clId="Web-{180B3917-3A38-4E9D-9E43-B0FB0E4D756C}" dt="2023-12-15T17:20:35.984" v="1126"/>
          <ac:picMkLst>
            <pc:docMk/>
            <pc:sldMk cId="4093669478" sldId="257"/>
            <ac:picMk id="4" creationId="{F2BDD251-0055-6F21-C3C3-A3D0EA0267C6}"/>
          </ac:picMkLst>
        </pc:picChg>
      </pc:sldChg>
      <pc:sldChg chg="addSp modSp new mod setBg">
        <pc:chgData name="Milliken847,Madison" userId="S::mmilliken847@students.ccsnh.edu::ec6e6ad1-3be7-4bee-bbc0-2c2df72b203f" providerId="AD" clId="Web-{180B3917-3A38-4E9D-9E43-B0FB0E4D756C}" dt="2023-12-15T19:00:20.894" v="2770" actId="20577"/>
        <pc:sldMkLst>
          <pc:docMk/>
          <pc:sldMk cId="2029866863" sldId="258"/>
        </pc:sldMkLst>
        <pc:spChg chg="mod">
          <ac:chgData name="Milliken847,Madison" userId="S::mmilliken847@students.ccsnh.edu::ec6e6ad1-3be7-4bee-bbc0-2c2df72b203f" providerId="AD" clId="Web-{180B3917-3A38-4E9D-9E43-B0FB0E4D756C}" dt="2023-12-15T18:59:35.659" v="2766"/>
          <ac:spMkLst>
            <pc:docMk/>
            <pc:sldMk cId="2029866863" sldId="258"/>
            <ac:spMk id="2" creationId="{F6E68BCA-2670-372A-BF8D-44C1B324474A}"/>
          </ac:spMkLst>
        </pc:spChg>
        <pc:spChg chg="mod">
          <ac:chgData name="Milliken847,Madison" userId="S::mmilliken847@students.ccsnh.edu::ec6e6ad1-3be7-4bee-bbc0-2c2df72b203f" providerId="AD" clId="Web-{180B3917-3A38-4E9D-9E43-B0FB0E4D756C}" dt="2023-12-15T19:00:20.894" v="2770" actId="20577"/>
          <ac:spMkLst>
            <pc:docMk/>
            <pc:sldMk cId="2029866863" sldId="258"/>
            <ac:spMk id="3" creationId="{B8E08E99-04D8-FA0D-9919-6378F405C336}"/>
          </ac:spMkLst>
        </pc:spChg>
        <pc:picChg chg="add">
          <ac:chgData name="Milliken847,Madison" userId="S::mmilliken847@students.ccsnh.edu::ec6e6ad1-3be7-4bee-bbc0-2c2df72b203f" providerId="AD" clId="Web-{180B3917-3A38-4E9D-9E43-B0FB0E4D756C}" dt="2023-12-15T18:59:35.659" v="2766"/>
          <ac:picMkLst>
            <pc:docMk/>
            <pc:sldMk cId="2029866863" sldId="258"/>
            <ac:picMk id="5" creationId="{4E02327D-5B0F-A94E-9C49-B777FE8CB685}"/>
          </ac:picMkLst>
        </pc:picChg>
        <pc:cxnChg chg="add">
          <ac:chgData name="Milliken847,Madison" userId="S::mmilliken847@students.ccsnh.edu::ec6e6ad1-3be7-4bee-bbc0-2c2df72b203f" providerId="AD" clId="Web-{180B3917-3A38-4E9D-9E43-B0FB0E4D756C}" dt="2023-12-15T18:59:35.659" v="2766"/>
          <ac:cxnSpMkLst>
            <pc:docMk/>
            <pc:sldMk cId="2029866863" sldId="258"/>
            <ac:cxnSpMk id="9" creationId="{249EDD1B-F94D-B4E6-ACAA-566B9A26FDE3}"/>
          </ac:cxnSpMkLst>
        </pc:cxnChg>
      </pc:sldChg>
      <pc:sldChg chg="addSp delSp modSp new mod setBg">
        <pc:chgData name="Milliken847,Madison" userId="S::mmilliken847@students.ccsnh.edu::ec6e6ad1-3be7-4bee-bbc0-2c2df72b203f" providerId="AD" clId="Web-{180B3917-3A38-4E9D-9E43-B0FB0E4D756C}" dt="2023-12-15T17:49:00.081" v="1709" actId="1076"/>
        <pc:sldMkLst>
          <pc:docMk/>
          <pc:sldMk cId="1564274678" sldId="259"/>
        </pc:sldMkLst>
        <pc:spChg chg="mod">
          <ac:chgData name="Milliken847,Madison" userId="S::mmilliken847@students.ccsnh.edu::ec6e6ad1-3be7-4bee-bbc0-2c2df72b203f" providerId="AD" clId="Web-{180B3917-3A38-4E9D-9E43-B0FB0E4D756C}" dt="2023-12-15T17:49:00.081" v="1709" actId="1076"/>
          <ac:spMkLst>
            <pc:docMk/>
            <pc:sldMk cId="1564274678" sldId="259"/>
            <ac:spMk id="2" creationId="{BF9E016C-8FCA-E084-C1C6-921F07C95A05}"/>
          </ac:spMkLst>
        </pc:spChg>
        <pc:spChg chg="del">
          <ac:chgData name="Milliken847,Madison" userId="S::mmilliken847@students.ccsnh.edu::ec6e6ad1-3be7-4bee-bbc0-2c2df72b203f" providerId="AD" clId="Web-{180B3917-3A38-4E9D-9E43-B0FB0E4D756C}" dt="2023-12-15T17:30:41.132" v="1147"/>
          <ac:spMkLst>
            <pc:docMk/>
            <pc:sldMk cId="1564274678" sldId="259"/>
            <ac:spMk id="3" creationId="{D0B8790D-B77E-3D4D-B489-B1BC4FDC72F2}"/>
          </ac:spMkLst>
        </pc:spChg>
        <pc:spChg chg="add mod">
          <ac:chgData name="Milliken847,Madison" userId="S::mmilliken847@students.ccsnh.edu::ec6e6ad1-3be7-4bee-bbc0-2c2df72b203f" providerId="AD" clId="Web-{180B3917-3A38-4E9D-9E43-B0FB0E4D756C}" dt="2023-12-15T17:48:41.627" v="1690"/>
          <ac:spMkLst>
            <pc:docMk/>
            <pc:sldMk cId="1564274678" sldId="259"/>
            <ac:spMk id="5" creationId="{D8C4754C-3A1E-FED2-21D5-A16F650FDE0E}"/>
          </ac:spMkLst>
        </pc:spChg>
        <pc:spChg chg="add del">
          <ac:chgData name="Milliken847,Madison" userId="S::mmilliken847@students.ccsnh.edu::ec6e6ad1-3be7-4bee-bbc0-2c2df72b203f" providerId="AD" clId="Web-{180B3917-3A38-4E9D-9E43-B0FB0E4D756C}" dt="2023-12-15T17:48:41.627" v="1689"/>
          <ac:spMkLst>
            <pc:docMk/>
            <pc:sldMk cId="1564274678" sldId="259"/>
            <ac:spMk id="10" creationId="{B210AC1D-4063-4C6E-9528-FA9C4C0C18E6}"/>
          </ac:spMkLst>
        </pc:spChg>
        <pc:spChg chg="add del">
          <ac:chgData name="Milliken847,Madison" userId="S::mmilliken847@students.ccsnh.edu::ec6e6ad1-3be7-4bee-bbc0-2c2df72b203f" providerId="AD" clId="Web-{180B3917-3A38-4E9D-9E43-B0FB0E4D756C}" dt="2023-12-15T17:48:41.627" v="1689"/>
          <ac:spMkLst>
            <pc:docMk/>
            <pc:sldMk cId="1564274678" sldId="259"/>
            <ac:spMk id="12" creationId="{02F8C595-E68C-4306-AED8-DC7826A0A506}"/>
          </ac:spMkLst>
        </pc:spChg>
        <pc:picChg chg="add mod ord">
          <ac:chgData name="Milliken847,Madison" userId="S::mmilliken847@students.ccsnh.edu::ec6e6ad1-3be7-4bee-bbc0-2c2df72b203f" providerId="AD" clId="Web-{180B3917-3A38-4E9D-9E43-B0FB0E4D756C}" dt="2023-12-15T17:48:41.627" v="1690"/>
          <ac:picMkLst>
            <pc:docMk/>
            <pc:sldMk cId="1564274678" sldId="259"/>
            <ac:picMk id="4" creationId="{CEF60076-A137-C9A6-39F9-29AF5F4BCE7B}"/>
          </ac:picMkLst>
        </pc:picChg>
        <pc:cxnChg chg="add">
          <ac:chgData name="Milliken847,Madison" userId="S::mmilliken847@students.ccsnh.edu::ec6e6ad1-3be7-4bee-bbc0-2c2df72b203f" providerId="AD" clId="Web-{180B3917-3A38-4E9D-9E43-B0FB0E4D756C}" dt="2023-12-15T17:48:41.627" v="1690"/>
          <ac:cxnSpMkLst>
            <pc:docMk/>
            <pc:sldMk cId="1564274678" sldId="259"/>
            <ac:cxnSpMk id="14" creationId="{FC23E3B9-5ABF-58B3-E2B0-E9A5DAA90037}"/>
          </ac:cxnSpMkLst>
        </pc:cxnChg>
      </pc:sldChg>
      <pc:sldChg chg="addSp modSp new mod setBg">
        <pc:chgData name="Milliken847,Madison" userId="S::mmilliken847@students.ccsnh.edu::ec6e6ad1-3be7-4bee-bbc0-2c2df72b203f" providerId="AD" clId="Web-{180B3917-3A38-4E9D-9E43-B0FB0E4D756C}" dt="2023-12-15T16:47:56.167" v="470" actId="20577"/>
        <pc:sldMkLst>
          <pc:docMk/>
          <pc:sldMk cId="958617646" sldId="260"/>
        </pc:sldMkLst>
        <pc:spChg chg="mod">
          <ac:chgData name="Milliken847,Madison" userId="S::mmilliken847@students.ccsnh.edu::ec6e6ad1-3be7-4bee-bbc0-2c2df72b203f" providerId="AD" clId="Web-{180B3917-3A38-4E9D-9E43-B0FB0E4D756C}" dt="2023-12-15T16:47:56.167" v="470" actId="20577"/>
          <ac:spMkLst>
            <pc:docMk/>
            <pc:sldMk cId="958617646" sldId="260"/>
            <ac:spMk id="2" creationId="{383DC388-8C33-3844-2C5C-99B25412CF3F}"/>
          </ac:spMkLst>
        </pc:spChg>
        <pc:spChg chg="mod">
          <ac:chgData name="Milliken847,Madison" userId="S::mmilliken847@students.ccsnh.edu::ec6e6ad1-3be7-4bee-bbc0-2c2df72b203f" providerId="AD" clId="Web-{180B3917-3A38-4E9D-9E43-B0FB0E4D756C}" dt="2023-12-15T16:47:41.651" v="462" actId="20577"/>
          <ac:spMkLst>
            <pc:docMk/>
            <pc:sldMk cId="958617646" sldId="260"/>
            <ac:spMk id="3" creationId="{196D7FED-19C3-E7AD-1EC0-9F73A7662EE6}"/>
          </ac:spMkLst>
        </pc:spChg>
        <pc:spChg chg="add">
          <ac:chgData name="Milliken847,Madison" userId="S::mmilliken847@students.ccsnh.edu::ec6e6ad1-3be7-4bee-bbc0-2c2df72b203f" providerId="AD" clId="Web-{180B3917-3A38-4E9D-9E43-B0FB0E4D756C}" dt="2023-12-15T16:46:26.541" v="455"/>
          <ac:spMkLst>
            <pc:docMk/>
            <pc:sldMk cId="958617646" sldId="260"/>
            <ac:spMk id="9" creationId="{3ECBE1F1-D69B-4AFA-ABD5-8E41720EF6DE}"/>
          </ac:spMkLst>
        </pc:spChg>
        <pc:spChg chg="add">
          <ac:chgData name="Milliken847,Madison" userId="S::mmilliken847@students.ccsnh.edu::ec6e6ad1-3be7-4bee-bbc0-2c2df72b203f" providerId="AD" clId="Web-{180B3917-3A38-4E9D-9E43-B0FB0E4D756C}" dt="2023-12-15T16:46:26.541" v="455"/>
          <ac:spMkLst>
            <pc:docMk/>
            <pc:sldMk cId="958617646" sldId="260"/>
            <ac:spMk id="11" creationId="{603A6265-E10C-4B85-9C20-E75FCAF9CC63}"/>
          </ac:spMkLst>
        </pc:spChg>
        <pc:picChg chg="add">
          <ac:chgData name="Milliken847,Madison" userId="S::mmilliken847@students.ccsnh.edu::ec6e6ad1-3be7-4bee-bbc0-2c2df72b203f" providerId="AD" clId="Web-{180B3917-3A38-4E9D-9E43-B0FB0E4D756C}" dt="2023-12-15T16:46:26.541" v="455"/>
          <ac:picMkLst>
            <pc:docMk/>
            <pc:sldMk cId="958617646" sldId="260"/>
            <ac:picMk id="5" creationId="{B0C5C357-6734-E9E9-D0FD-1473FF930CD1}"/>
          </ac:picMkLst>
        </pc:picChg>
      </pc:sldChg>
      <pc:sldChg chg="modSp new">
        <pc:chgData name="Milliken847,Madison" userId="S::mmilliken847@students.ccsnh.edu::ec6e6ad1-3be7-4bee-bbc0-2c2df72b203f" providerId="AD" clId="Web-{180B3917-3A38-4E9D-9E43-B0FB0E4D756C}" dt="2023-12-15T19:11:46.268" v="2810" actId="20577"/>
        <pc:sldMkLst>
          <pc:docMk/>
          <pc:sldMk cId="1188475197" sldId="261"/>
        </pc:sldMkLst>
        <pc:spChg chg="mod">
          <ac:chgData name="Milliken847,Madison" userId="S::mmilliken847@students.ccsnh.edu::ec6e6ad1-3be7-4bee-bbc0-2c2df72b203f" providerId="AD" clId="Web-{180B3917-3A38-4E9D-9E43-B0FB0E4D756C}" dt="2023-12-15T19:00:47.129" v="2786" actId="20577"/>
          <ac:spMkLst>
            <pc:docMk/>
            <pc:sldMk cId="1188475197" sldId="261"/>
            <ac:spMk id="2" creationId="{416ACF6A-6E96-BFE1-90CD-FD57DDE8CFD0}"/>
          </ac:spMkLst>
        </pc:spChg>
        <pc:spChg chg="mod">
          <ac:chgData name="Milliken847,Madison" userId="S::mmilliken847@students.ccsnh.edu::ec6e6ad1-3be7-4bee-bbc0-2c2df72b203f" providerId="AD" clId="Web-{180B3917-3A38-4E9D-9E43-B0FB0E4D756C}" dt="2023-12-15T19:11:46.268" v="2810" actId="20577"/>
          <ac:spMkLst>
            <pc:docMk/>
            <pc:sldMk cId="1188475197" sldId="261"/>
            <ac:spMk id="3" creationId="{F1033582-0E8F-D525-CC36-5D315257378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hyperlink" Target="http://www.techtarget.com/searchnetworking/definition/hardware"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wikihow.com/Build-a-Computer"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techopedia.com/2/29184/development/programming-languages/understanding-bits-bytes-and-their-multiple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techopedia.com/2/29184/development/programming-languages/understanding-bits-bytes-and-their-multiples" TargetMode="External"/><Relationship Id="rId2" Type="http://schemas.openxmlformats.org/officeDocument/2006/relationships/hyperlink" Target="http://www.techtarget.com/searchnetworking/definition/hardware" TargetMode="External"/><Relationship Id="rId1" Type="http://schemas.openxmlformats.org/officeDocument/2006/relationships/slideLayout" Target="../slideLayouts/slideLayout2.xml"/><Relationship Id="rId4" Type="http://schemas.openxmlformats.org/officeDocument/2006/relationships/hyperlink" Target="http://www.wikihow.com/Build-a-Comput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lectronic System">
            <a:extLst>
              <a:ext uri="{FF2B5EF4-FFF2-40B4-BE49-F238E27FC236}">
                <a16:creationId xmlns:a16="http://schemas.microsoft.com/office/drawing/2014/main" id="{C51FFC08-6865-0283-0A5C-BD16E809271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All About: Hardware and Computers</a:t>
            </a:r>
          </a:p>
        </p:txBody>
      </p:sp>
      <p:sp>
        <p:nvSpPr>
          <p:cNvPr id="3" name="Subtitle 2"/>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r>
              <a:rPr lang="en-US">
                <a:solidFill>
                  <a:srgbClr val="FFFFFF"/>
                </a:solidFill>
              </a:rPr>
              <a:t>By: Madison Milliken. </a:t>
            </a:r>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lectronic circuit board">
            <a:extLst>
              <a:ext uri="{FF2B5EF4-FFF2-40B4-BE49-F238E27FC236}">
                <a16:creationId xmlns:a16="http://schemas.microsoft.com/office/drawing/2014/main" id="{B0C5C357-6734-E9E9-D0FD-1473FF930CD1}"/>
              </a:ext>
            </a:extLst>
          </p:cNvPr>
          <p:cNvPicPr>
            <a:picLocks noChangeAspect="1"/>
          </p:cNvPicPr>
          <p:nvPr/>
        </p:nvPicPr>
        <p:blipFill rotWithShape="1">
          <a:blip r:embed="rId2"/>
          <a:srcRect l="42096" r="5323" b="-4"/>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3DC388-8C33-3844-2C5C-99B25412CF3F}"/>
              </a:ext>
            </a:extLst>
          </p:cNvPr>
          <p:cNvSpPr>
            <a:spLocks noGrp="1"/>
          </p:cNvSpPr>
          <p:nvPr>
            <p:ph type="title"/>
          </p:nvPr>
        </p:nvSpPr>
        <p:spPr>
          <a:xfrm>
            <a:off x="6115317" y="405685"/>
            <a:ext cx="5464968" cy="1559301"/>
          </a:xfrm>
        </p:spPr>
        <p:txBody>
          <a:bodyPr>
            <a:normAutofit/>
          </a:bodyPr>
          <a:lstStyle/>
          <a:p>
            <a:r>
              <a:rPr lang="en-US" sz="4000" dirty="0"/>
              <a:t>                 What is Computer Hardware? </a:t>
            </a:r>
          </a:p>
        </p:txBody>
      </p:sp>
      <p:sp>
        <p:nvSpPr>
          <p:cNvPr id="3" name="Content Placeholder 2">
            <a:extLst>
              <a:ext uri="{FF2B5EF4-FFF2-40B4-BE49-F238E27FC236}">
                <a16:creationId xmlns:a16="http://schemas.microsoft.com/office/drawing/2014/main" id="{196D7FED-19C3-E7AD-1EC0-9F73A7662EE6}"/>
              </a:ext>
            </a:extLst>
          </p:cNvPr>
          <p:cNvSpPr>
            <a:spLocks noGrp="1"/>
          </p:cNvSpPr>
          <p:nvPr>
            <p:ph idx="1"/>
          </p:nvPr>
        </p:nvSpPr>
        <p:spPr>
          <a:xfrm>
            <a:off x="6096503" y="2620904"/>
            <a:ext cx="5266154" cy="3619174"/>
          </a:xfrm>
        </p:spPr>
        <p:txBody>
          <a:bodyPr vert="horz" lIns="91440" tIns="45720" rIns="91440" bIns="45720" rtlCol="0" anchor="ctr">
            <a:normAutofit fontScale="92500" lnSpcReduction="10000"/>
          </a:bodyPr>
          <a:lstStyle/>
          <a:p>
            <a:pPr marL="0" indent="0">
              <a:buNone/>
            </a:pPr>
            <a:r>
              <a:rPr lang="en-US" sz="1700" dirty="0"/>
              <a:t>Computer hardware is any physical components of a computer. Hardware and software, which is a set of programs, work together to produce useful information to make the computer work successfully. </a:t>
            </a:r>
          </a:p>
          <a:p>
            <a:pPr>
              <a:buFont typeface="Arial"/>
            </a:pPr>
            <a:endParaRPr lang="en-US" sz="1700"/>
          </a:p>
          <a:p>
            <a:pPr marL="0" indent="0">
              <a:buNone/>
            </a:pPr>
            <a:r>
              <a:rPr lang="en-US" sz="1700" dirty="0"/>
              <a:t>There are internal and external types of hardware</a:t>
            </a:r>
          </a:p>
          <a:p>
            <a:pPr marL="0" indent="0">
              <a:buNone/>
            </a:pPr>
            <a:r>
              <a:rPr lang="en-US" sz="1700" u="sng" dirty="0"/>
              <a:t> Internal</a:t>
            </a:r>
            <a:r>
              <a:rPr lang="en-US" sz="1700" dirty="0"/>
              <a:t>                                                              </a:t>
            </a:r>
            <a:r>
              <a:rPr lang="en-US" sz="1700" u="sng" dirty="0"/>
              <a:t> External</a:t>
            </a:r>
          </a:p>
          <a:p>
            <a:pPr marL="285750" indent="-285750"/>
            <a:r>
              <a:rPr lang="en-US" sz="1700" dirty="0"/>
              <a:t>CPU                                                              - Mouse</a:t>
            </a:r>
          </a:p>
          <a:p>
            <a:pPr>
              <a:buFont typeface="Arial"/>
            </a:pPr>
            <a:r>
              <a:rPr lang="en-US" sz="1700" dirty="0"/>
              <a:t>Network Interface Card                         -Keyboard</a:t>
            </a:r>
          </a:p>
          <a:p>
            <a:pPr>
              <a:buFont typeface="Arial"/>
            </a:pPr>
            <a:r>
              <a:rPr lang="en-US" sz="1700" dirty="0"/>
              <a:t>Optical Drives                                            -Camera</a:t>
            </a:r>
          </a:p>
          <a:p>
            <a:pPr marL="0" indent="0">
              <a:buNone/>
            </a:pPr>
            <a:endParaRPr lang="en-US" sz="1700"/>
          </a:p>
          <a:p>
            <a:pPr marL="0" indent="0">
              <a:buNone/>
            </a:pPr>
            <a:r>
              <a:rPr lang="en-US" sz="1400" dirty="0">
                <a:latin typeface="Arial"/>
                <a:cs typeface="Arial"/>
                <a:hlinkClick r:id="rId3"/>
              </a:rPr>
              <a:t>www.techtarget.com/searchnetworking/definition/hardware</a:t>
            </a:r>
            <a:r>
              <a:rPr lang="en-US" sz="1400" dirty="0">
                <a:solidFill>
                  <a:srgbClr val="2C3E50"/>
                </a:solidFill>
                <a:ea typeface="+mn-lt"/>
                <a:cs typeface="+mn-lt"/>
              </a:rPr>
              <a:t>.</a:t>
            </a:r>
            <a:endParaRPr lang="en-US" dirty="0"/>
          </a:p>
          <a:p>
            <a:pPr marL="0" indent="0">
              <a:buNone/>
            </a:pPr>
            <a:endParaRPr lang="en-US" sz="1700"/>
          </a:p>
          <a:p>
            <a:pPr>
              <a:buFont typeface="Arial"/>
            </a:pPr>
            <a:endParaRPr lang="en-US" sz="1700"/>
          </a:p>
        </p:txBody>
      </p:sp>
    </p:spTree>
    <p:extLst>
      <p:ext uri="{BB962C8B-B14F-4D97-AF65-F5344CB8AC3E}">
        <p14:creationId xmlns:p14="http://schemas.microsoft.com/office/powerpoint/2010/main" val="958617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ow of computers on a table&#10;&#10;Description automatically generated">
            <a:extLst>
              <a:ext uri="{FF2B5EF4-FFF2-40B4-BE49-F238E27FC236}">
                <a16:creationId xmlns:a16="http://schemas.microsoft.com/office/drawing/2014/main" id="{F2BDD251-0055-6F21-C3C3-A3D0EA0267C6}"/>
              </a:ext>
            </a:extLst>
          </p:cNvPr>
          <p:cNvPicPr>
            <a:picLocks noChangeAspect="1"/>
          </p:cNvPicPr>
          <p:nvPr/>
        </p:nvPicPr>
        <p:blipFill rotWithShape="1">
          <a:blip r:embed="rId2"/>
          <a:srcRect l="19099" r="30958"/>
          <a:stretch/>
        </p:blipFill>
        <p:spPr>
          <a:xfrm>
            <a:off x="6103027" y="10"/>
            <a:ext cx="6088971" cy="6857990"/>
          </a:xfrm>
          <a:prstGeom prst="rect">
            <a:avLst/>
          </a:prstGeom>
        </p:spPr>
      </p:pic>
      <p:sp useBgFill="1">
        <p:nvSpPr>
          <p:cNvPr id="22" name="Rectangle 21">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18D6DA-B26C-7A70-4FC3-FA64620DF0CC}"/>
              </a:ext>
            </a:extLst>
          </p:cNvPr>
          <p:cNvSpPr>
            <a:spLocks noGrp="1"/>
          </p:cNvSpPr>
          <p:nvPr>
            <p:ph type="title"/>
          </p:nvPr>
        </p:nvSpPr>
        <p:spPr>
          <a:xfrm>
            <a:off x="112690" y="1015253"/>
            <a:ext cx="5512164" cy="547119"/>
          </a:xfrm>
        </p:spPr>
        <p:txBody>
          <a:bodyPr anchor="ctr">
            <a:normAutofit fontScale="90000"/>
          </a:bodyPr>
          <a:lstStyle/>
          <a:p>
            <a:r>
              <a:rPr lang="en-US" sz="4000" dirty="0"/>
              <a:t>               Types of Computers</a:t>
            </a:r>
          </a:p>
        </p:txBody>
      </p:sp>
      <p:sp>
        <p:nvSpPr>
          <p:cNvPr id="3" name="Content Placeholder 2">
            <a:extLst>
              <a:ext uri="{FF2B5EF4-FFF2-40B4-BE49-F238E27FC236}">
                <a16:creationId xmlns:a16="http://schemas.microsoft.com/office/drawing/2014/main" id="{CC1A969C-F12F-956B-CA7E-49DA45CEA24D}"/>
              </a:ext>
            </a:extLst>
          </p:cNvPr>
          <p:cNvSpPr>
            <a:spLocks noGrp="1"/>
          </p:cNvSpPr>
          <p:nvPr>
            <p:ph idx="1"/>
          </p:nvPr>
        </p:nvSpPr>
        <p:spPr>
          <a:xfrm>
            <a:off x="761801" y="2884929"/>
            <a:ext cx="4659756" cy="3374137"/>
          </a:xfrm>
        </p:spPr>
        <p:txBody>
          <a:bodyPr vert="horz" lIns="91440" tIns="45720" rIns="91440" bIns="45720" rtlCol="0" anchor="ctr">
            <a:normAutofit fontScale="92500"/>
          </a:bodyPr>
          <a:lstStyle/>
          <a:p>
            <a:pPr marL="514350" indent="-514350">
              <a:buAutoNum type="arabicPeriod"/>
            </a:pPr>
            <a:r>
              <a:rPr lang="en-US" sz="1000"/>
              <a:t>Servers- A computer that provides services to other computers over the web. You don’t sit down at these types of computers. They only provide computer power over the internet. It has lots of memory and large hard drives. </a:t>
            </a:r>
          </a:p>
          <a:p>
            <a:pPr marL="514350" indent="-514350">
              <a:buAutoNum type="arabicPeriod"/>
            </a:pPr>
            <a:r>
              <a:rPr lang="en-US" sz="1000"/>
              <a:t>Desktops-These computers provide large CRT monitors. Desktops are meant for use in a permanent spot. They give us more power and storage for cheaper costs. </a:t>
            </a:r>
          </a:p>
          <a:p>
            <a:pPr marL="514350" indent="-514350">
              <a:buAutoNum type="arabicPeriod"/>
            </a:pPr>
            <a:r>
              <a:rPr lang="en-US" sz="1000"/>
              <a:t>Tablets- Portable computers that are smaller than normal computers.  Tablets are compact and are used to access the internet. They come with a small amount of storage and are cheaper than any laptop you will find. </a:t>
            </a:r>
          </a:p>
          <a:p>
            <a:pPr marL="514350" indent="-514350">
              <a:buAutoNum type="arabicPeriod"/>
            </a:pPr>
            <a:r>
              <a:rPr lang="en-US" sz="1000"/>
              <a:t>Handheld- Theses computers feature touch screens, highspeed processors, and many gigabytes of memory. The included camera, and connectivity options, including many more would surprise many electronic engineers from the past. </a:t>
            </a:r>
          </a:p>
          <a:p>
            <a:pPr marL="514350" indent="-514350">
              <a:buAutoNum type="arabicPeriod"/>
            </a:pPr>
            <a:r>
              <a:rPr lang="en-US" sz="1000" dirty="0"/>
              <a:t>Wearable-All computer applications are added into a watch. Most wearables have all of the same qualities as an iPhone. The flexibility of always being able to have the device on your person has created a new wave of technological ideas. </a:t>
            </a:r>
          </a:p>
          <a:p>
            <a:pPr marL="514350" indent="-514350">
              <a:buAutoNum type="arabicPeriod"/>
            </a:pPr>
            <a:endParaRPr lang="en-US" sz="1000" dirty="0"/>
          </a:p>
          <a:p>
            <a:pPr marL="514350" indent="-514350">
              <a:buAutoNum type="arabicPeriod"/>
            </a:pPr>
            <a:r>
              <a:rPr lang="en-US" sz="1400" dirty="0">
                <a:solidFill>
                  <a:srgbClr val="2C3E50"/>
                </a:solidFill>
                <a:ea typeface="+mn-lt"/>
                <a:cs typeface="+mn-lt"/>
              </a:rPr>
              <a:t>computer.howstuffworks.com/10-types-of-computers.htm.  </a:t>
            </a:r>
            <a:endParaRPr lang="en-US" sz="1000" dirty="0"/>
          </a:p>
        </p:txBody>
      </p:sp>
    </p:spTree>
    <p:extLst>
      <p:ext uri="{BB962C8B-B14F-4D97-AF65-F5344CB8AC3E}">
        <p14:creationId xmlns:p14="http://schemas.microsoft.com/office/powerpoint/2010/main" val="4093669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68BCA-2670-372A-BF8D-44C1B324474A}"/>
              </a:ext>
            </a:extLst>
          </p:cNvPr>
          <p:cNvSpPr>
            <a:spLocks noGrp="1"/>
          </p:cNvSpPr>
          <p:nvPr>
            <p:ph type="title"/>
          </p:nvPr>
        </p:nvSpPr>
        <p:spPr>
          <a:xfrm>
            <a:off x="8153400" y="1128094"/>
            <a:ext cx="3735217" cy="1415270"/>
          </a:xfrm>
        </p:spPr>
        <p:txBody>
          <a:bodyPr anchor="t">
            <a:normAutofit/>
          </a:bodyPr>
          <a:lstStyle/>
          <a:p>
            <a:r>
              <a:rPr lang="en-US" sz="3200" dirty="0"/>
              <a:t>            How Computers are Built   </a:t>
            </a:r>
            <a:endParaRPr lang="en-US" sz="3200"/>
          </a:p>
        </p:txBody>
      </p:sp>
      <p:pic>
        <p:nvPicPr>
          <p:cNvPr id="5" name="Picture 4" descr="CPU with binary numbers and blueprint">
            <a:extLst>
              <a:ext uri="{FF2B5EF4-FFF2-40B4-BE49-F238E27FC236}">
                <a16:creationId xmlns:a16="http://schemas.microsoft.com/office/drawing/2014/main" id="{4E02327D-5B0F-A94E-9C49-B777FE8CB685}"/>
              </a:ext>
            </a:extLst>
          </p:cNvPr>
          <p:cNvPicPr>
            <a:picLocks noChangeAspect="1"/>
          </p:cNvPicPr>
          <p:nvPr/>
        </p:nvPicPr>
        <p:blipFill rotWithShape="1">
          <a:blip r:embed="rId2"/>
          <a:srcRect l="21907" r="15981" b="-2"/>
          <a:stretch/>
        </p:blipFill>
        <p:spPr>
          <a:xfrm>
            <a:off x="-9886" y="10"/>
            <a:ext cx="7572605" cy="6857990"/>
          </a:xfrm>
          <a:prstGeom prst="rect">
            <a:avLst/>
          </a:prstGeom>
        </p:spPr>
      </p:pic>
      <p:cxnSp>
        <p:nvCxnSpPr>
          <p:cNvPr id="9" name="Straight Connector 8">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8E08E99-04D8-FA0D-9919-6378F405C336}"/>
              </a:ext>
            </a:extLst>
          </p:cNvPr>
          <p:cNvSpPr>
            <a:spLocks noGrp="1"/>
          </p:cNvSpPr>
          <p:nvPr>
            <p:ph idx="1"/>
          </p:nvPr>
        </p:nvSpPr>
        <p:spPr>
          <a:xfrm>
            <a:off x="8153400" y="2543364"/>
            <a:ext cx="3434180" cy="3599019"/>
          </a:xfrm>
        </p:spPr>
        <p:txBody>
          <a:bodyPr vert="horz" lIns="91440" tIns="45720" rIns="91440" bIns="45720" rtlCol="0" anchor="t">
            <a:normAutofit lnSpcReduction="10000"/>
          </a:bodyPr>
          <a:lstStyle/>
          <a:p>
            <a:pPr marL="0" indent="0">
              <a:buNone/>
            </a:pPr>
            <a:r>
              <a:rPr lang="en-US" sz="800" dirty="0"/>
              <a:t>1.Planning and Budgeting- First understand what the use is for the computer you are building and then establish a budget so you don’t overpay for what you need to build it. When shopping for parts you will need to know which ones to buy. To build a computer you will need a processor, motherboard, RAM, storage drive, power supply, case, graphic cards, and a cooling system.</a:t>
            </a:r>
          </a:p>
          <a:p>
            <a:pPr marL="0" indent="0">
              <a:buNone/>
            </a:pPr>
            <a:r>
              <a:rPr lang="en-US" sz="800" dirty="0"/>
              <a:t>2.Buying Components- Buy the parts at a reliable store including best buy or shop online at Amazon. Before buying each component, research to make sure what you buy is working correctly. Find a CPU processor with a high processing speed so it can process data faster. Make sure to find the best parts you can for each piece of the computer.</a:t>
            </a:r>
          </a:p>
          <a:p>
            <a:pPr marL="0" indent="0">
              <a:buNone/>
            </a:pPr>
            <a:r>
              <a:rPr lang="en-US" sz="800" dirty="0"/>
              <a:t>3.Assembling The Parts- Use some type of tool to prevent electrostatic which can ruin your computers electronics. Open the case of the computer and install the power supply. Then you are going to add the components you need to the motherboard including your RAM and attaching your power supply to the power connectors. If needed apply thermal paste to the processor. Then attach the CPU cooler over the processor and screw it into the motherboard. Prepare the case of the computer then secure the motherboard by pushing it up against the backplate.  Then plug the case connectors in and insert any storage drives into their slots.  Connect your power supplies being your motherboard, graphic cards, and storage devices into any needed components. Make sure there are no complication and then close the case. </a:t>
            </a:r>
          </a:p>
          <a:p>
            <a:pPr marL="0" indent="0">
              <a:buNone/>
            </a:pPr>
            <a:r>
              <a:rPr lang="en-US" sz="800" dirty="0"/>
              <a:t>4.Powering On Your Computer- Attach your computer to an outlet. Plug in a monitor to your computer and turn it in. Install window or </a:t>
            </a:r>
            <a:r>
              <a:rPr lang="en-US" sz="800" dirty="0" err="1"/>
              <a:t>linux</a:t>
            </a:r>
            <a:r>
              <a:rPr lang="en-US" sz="800" dirty="0"/>
              <a:t> and install your drivers.  </a:t>
            </a:r>
          </a:p>
          <a:p>
            <a:pPr marL="0" indent="0">
              <a:buNone/>
            </a:pPr>
            <a:r>
              <a:rPr lang="en-US" sz="1400" dirty="0">
                <a:latin typeface="Arial"/>
                <a:cs typeface="Arial"/>
                <a:hlinkClick r:id="rId3"/>
              </a:rPr>
              <a:t>www.wikihow.com/Build-a-Computer</a:t>
            </a:r>
            <a:r>
              <a:rPr lang="en-US" sz="1400" dirty="0">
                <a:solidFill>
                  <a:srgbClr val="2C3E50"/>
                </a:solidFill>
                <a:ea typeface="+mn-lt"/>
                <a:cs typeface="+mn-lt"/>
              </a:rPr>
              <a:t>. </a:t>
            </a:r>
            <a:endParaRPr lang="en-US" dirty="0"/>
          </a:p>
          <a:p>
            <a:pPr marL="0" indent="0">
              <a:buNone/>
            </a:pPr>
            <a:endParaRPr lang="en-US" sz="800" dirty="0"/>
          </a:p>
          <a:p>
            <a:pPr marL="0" indent="0">
              <a:buNone/>
            </a:pPr>
            <a:endParaRPr lang="en-US" sz="800"/>
          </a:p>
          <a:p>
            <a:pPr marL="0" indent="0">
              <a:buNone/>
            </a:pPr>
            <a:endParaRPr lang="en-US" sz="800"/>
          </a:p>
          <a:p>
            <a:pPr marL="0" indent="0">
              <a:buNone/>
            </a:pPr>
            <a:endParaRPr lang="en-US" sz="800"/>
          </a:p>
        </p:txBody>
      </p:sp>
    </p:spTree>
    <p:extLst>
      <p:ext uri="{BB962C8B-B14F-4D97-AF65-F5344CB8AC3E}">
        <p14:creationId xmlns:p14="http://schemas.microsoft.com/office/powerpoint/2010/main" val="2029866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E016C-8FCA-E084-C1C6-921F07C95A05}"/>
              </a:ext>
            </a:extLst>
          </p:cNvPr>
          <p:cNvSpPr>
            <a:spLocks noGrp="1"/>
          </p:cNvSpPr>
          <p:nvPr>
            <p:ph type="title"/>
          </p:nvPr>
        </p:nvSpPr>
        <p:spPr>
          <a:xfrm>
            <a:off x="722962" y="1565918"/>
            <a:ext cx="4544762" cy="499224"/>
          </a:xfrm>
        </p:spPr>
        <p:txBody>
          <a:bodyPr vert="horz" lIns="91440" tIns="45720" rIns="91440" bIns="45720" rtlCol="0" anchor="t">
            <a:normAutofit fontScale="90000"/>
          </a:bodyPr>
          <a:lstStyle/>
          <a:p>
            <a:r>
              <a:rPr lang="en-US" sz="3200" kern="1200" dirty="0">
                <a:latin typeface="+mj-lt"/>
                <a:ea typeface="+mj-ea"/>
                <a:cs typeface="+mj-cs"/>
              </a:rPr>
              <a:t>           </a:t>
            </a:r>
            <a:r>
              <a:rPr lang="en-US" sz="3200" dirty="0"/>
              <a:t>   </a:t>
            </a:r>
            <a:r>
              <a:rPr lang="en-US" sz="3200" kern="1200" dirty="0">
                <a:latin typeface="+mj-lt"/>
                <a:ea typeface="+mj-ea"/>
                <a:cs typeface="+mj-cs"/>
              </a:rPr>
              <a:t>Multiples of Bits</a:t>
            </a:r>
          </a:p>
        </p:txBody>
      </p:sp>
      <p:cxnSp>
        <p:nvCxnSpPr>
          <p:cNvPr id="14" name="Straight Connector 13">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8C4754C-3A1E-FED2-21D5-A16F650FDE0E}"/>
              </a:ext>
            </a:extLst>
          </p:cNvPr>
          <p:cNvSpPr txBox="1"/>
          <p:nvPr/>
        </p:nvSpPr>
        <p:spPr>
          <a:xfrm>
            <a:off x="761840" y="2551176"/>
            <a:ext cx="4544762" cy="360293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a:bodyPr>
          <a:lstStyle/>
          <a:p>
            <a:pPr indent="-228600">
              <a:lnSpc>
                <a:spcPct val="90000"/>
              </a:lnSpc>
              <a:spcAft>
                <a:spcPts val="600"/>
              </a:spcAft>
              <a:buFont typeface="Arial" panose="020B0604020202020204" pitchFamily="34" charset="0"/>
              <a:buChar char="•"/>
            </a:pPr>
            <a:r>
              <a:rPr lang="en-US" sz="1100" dirty="0"/>
              <a:t>Kilobit- A collection of about 1,000 bytes. This is used to measure data transfer speeds. </a:t>
            </a:r>
          </a:p>
          <a:p>
            <a:pPr indent="-228600">
              <a:lnSpc>
                <a:spcPct val="90000"/>
              </a:lnSpc>
              <a:spcAft>
                <a:spcPts val="600"/>
              </a:spcAft>
              <a:buFont typeface="Arial" panose="020B0604020202020204" pitchFamily="34" charset="0"/>
              <a:buChar char="•"/>
            </a:pPr>
            <a:r>
              <a:rPr lang="en-US" sz="1100" dirty="0"/>
              <a:t>Megabit- A collection of 1,000,000 bytes. A data measurement unit applied to media or computer storage. </a:t>
            </a:r>
          </a:p>
          <a:p>
            <a:pPr indent="-228600">
              <a:lnSpc>
                <a:spcPct val="90000"/>
              </a:lnSpc>
              <a:spcAft>
                <a:spcPts val="600"/>
              </a:spcAft>
              <a:buFont typeface="Arial" panose="020B0604020202020204" pitchFamily="34" charset="0"/>
              <a:buChar char="•"/>
            </a:pPr>
            <a:r>
              <a:rPr lang="en-US" sz="1100" dirty="0"/>
              <a:t>Gigabit- A collection of 1 billion bits. Used for measuring the amount of data that is transferred between telecommunication points. </a:t>
            </a:r>
          </a:p>
          <a:p>
            <a:pPr indent="-228600">
              <a:lnSpc>
                <a:spcPct val="90000"/>
              </a:lnSpc>
              <a:spcAft>
                <a:spcPts val="600"/>
              </a:spcAft>
              <a:buFont typeface="Arial" panose="020B0604020202020204" pitchFamily="34" charset="0"/>
              <a:buChar char="•"/>
            </a:pPr>
            <a:r>
              <a:rPr lang="en-US" sz="1100" dirty="0"/>
              <a:t>Terabit- A collection of 1 trillion bytes. A unit of digital information storage used to distinguish the size of data.</a:t>
            </a:r>
          </a:p>
          <a:p>
            <a:pPr indent="-228600">
              <a:lnSpc>
                <a:spcPct val="90000"/>
              </a:lnSpc>
              <a:spcAft>
                <a:spcPts val="600"/>
              </a:spcAft>
              <a:buFont typeface="Arial" panose="020B0604020202020204" pitchFamily="34" charset="0"/>
              <a:buChar char="•"/>
            </a:pPr>
            <a:r>
              <a:rPr lang="en-US" sz="1100" dirty="0"/>
              <a:t>Petabit-A collection of 1,000 terabytes. A unit used for measuring computer memory. </a:t>
            </a:r>
          </a:p>
          <a:p>
            <a:pPr indent="-228600">
              <a:lnSpc>
                <a:spcPct val="90000"/>
              </a:lnSpc>
              <a:spcAft>
                <a:spcPts val="600"/>
              </a:spcAft>
              <a:buFont typeface="Arial" panose="020B0604020202020204" pitchFamily="34" charset="0"/>
              <a:buChar char="•"/>
            </a:pPr>
            <a:r>
              <a:rPr lang="en-US" sz="1100" dirty="0"/>
              <a:t>Exabit- A collection of 1,000 petabytes. Displays the content of a file or to start an application. </a:t>
            </a:r>
          </a:p>
          <a:p>
            <a:pPr indent="-228600">
              <a:lnSpc>
                <a:spcPct val="90000"/>
              </a:lnSpc>
              <a:spcAft>
                <a:spcPts val="600"/>
              </a:spcAft>
              <a:buFont typeface="Arial" panose="020B0604020202020204" pitchFamily="34" charset="0"/>
              <a:buChar char="•"/>
            </a:pPr>
            <a:r>
              <a:rPr lang="en-US" sz="1100" dirty="0"/>
              <a:t>Zettabit- A collection of 1 billion terabytes. It’s a measure of digital storage capacity. </a:t>
            </a:r>
          </a:p>
          <a:p>
            <a:pPr indent="-228600">
              <a:lnSpc>
                <a:spcPct val="90000"/>
              </a:lnSpc>
              <a:spcAft>
                <a:spcPts val="600"/>
              </a:spcAft>
              <a:buFont typeface="Arial" panose="020B0604020202020204" pitchFamily="34" charset="0"/>
              <a:buChar char="•"/>
            </a:pPr>
            <a:r>
              <a:rPr lang="en-US" sz="1100" dirty="0"/>
              <a:t>Yottabit- A collection of 1 million trillion megabytes. Use to denote the size of date.</a:t>
            </a:r>
          </a:p>
          <a:p>
            <a:pPr indent="-228600">
              <a:lnSpc>
                <a:spcPct val="90000"/>
              </a:lnSpc>
              <a:spcAft>
                <a:spcPts val="600"/>
              </a:spcAft>
              <a:buFont typeface="Arial" panose="020B0604020202020204" pitchFamily="34" charset="0"/>
              <a:buChar char="•"/>
            </a:pPr>
            <a:endParaRPr lang="en-US" dirty="0"/>
          </a:p>
          <a:p>
            <a:pPr>
              <a:lnSpc>
                <a:spcPct val="90000"/>
              </a:lnSpc>
              <a:spcAft>
                <a:spcPts val="600"/>
              </a:spcAft>
            </a:pPr>
            <a:r>
              <a:rPr lang="en-US" sz="1400" dirty="0">
                <a:solidFill>
                  <a:srgbClr val="2C3E50"/>
                </a:solidFill>
                <a:latin typeface="Arial"/>
                <a:cs typeface="Arial"/>
              </a:rPr>
              <a:t> </a:t>
            </a:r>
            <a:r>
              <a:rPr lang="en-US" sz="1400" dirty="0">
                <a:latin typeface="Arial"/>
                <a:cs typeface="Arial"/>
                <a:hlinkClick r:id="rId2"/>
              </a:rPr>
              <a:t>www.techopedia.com/2/29184/development/programming-languages/understanding-bits-bytes-and-their-multiples</a:t>
            </a:r>
            <a:endParaRPr lang="en-US" dirty="0"/>
          </a:p>
        </p:txBody>
      </p:sp>
      <p:pic>
        <p:nvPicPr>
          <p:cNvPr id="4" name="Content Placeholder 3" descr="A table with multiples of bits&#10;&#10;Description automatically generated">
            <a:extLst>
              <a:ext uri="{FF2B5EF4-FFF2-40B4-BE49-F238E27FC236}">
                <a16:creationId xmlns:a16="http://schemas.microsoft.com/office/drawing/2014/main" id="{CEF60076-A137-C9A6-39F9-29AF5F4BCE7B}"/>
              </a:ext>
            </a:extLst>
          </p:cNvPr>
          <p:cNvPicPr>
            <a:picLocks noGrp="1" noChangeAspect="1"/>
          </p:cNvPicPr>
          <p:nvPr>
            <p:ph idx="1"/>
          </p:nvPr>
        </p:nvPicPr>
        <p:blipFill>
          <a:blip r:embed="rId3"/>
          <a:stretch>
            <a:fillRect/>
          </a:stretch>
        </p:blipFill>
        <p:spPr>
          <a:xfrm>
            <a:off x="6082748" y="1562844"/>
            <a:ext cx="5334160" cy="3733912"/>
          </a:xfrm>
          <a:prstGeom prst="rect">
            <a:avLst/>
          </a:prstGeom>
        </p:spPr>
      </p:pic>
    </p:spTree>
    <p:extLst>
      <p:ext uri="{BB962C8B-B14F-4D97-AF65-F5344CB8AC3E}">
        <p14:creationId xmlns:p14="http://schemas.microsoft.com/office/powerpoint/2010/main" val="1564274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ACF6A-6E96-BFE1-90CD-FD57DDE8CFD0}"/>
              </a:ext>
            </a:extLst>
          </p:cNvPr>
          <p:cNvSpPr>
            <a:spLocks noGrp="1"/>
          </p:cNvSpPr>
          <p:nvPr>
            <p:ph type="title"/>
          </p:nvPr>
        </p:nvSpPr>
        <p:spPr/>
        <p:txBody>
          <a:bodyPr/>
          <a:lstStyle/>
          <a:p>
            <a:r>
              <a:rPr lang="en-US" dirty="0"/>
              <a:t>                                      </a:t>
            </a:r>
            <a:r>
              <a:rPr lang="en-US" dirty="0" err="1"/>
              <a:t>Refrences</a:t>
            </a:r>
          </a:p>
        </p:txBody>
      </p:sp>
      <p:sp>
        <p:nvSpPr>
          <p:cNvPr id="3" name="Content Placeholder 2">
            <a:extLst>
              <a:ext uri="{FF2B5EF4-FFF2-40B4-BE49-F238E27FC236}">
                <a16:creationId xmlns:a16="http://schemas.microsoft.com/office/drawing/2014/main" id="{F1033582-0E8F-D525-CC36-5D315257378C}"/>
              </a:ext>
            </a:extLst>
          </p:cNvPr>
          <p:cNvSpPr>
            <a:spLocks noGrp="1"/>
          </p:cNvSpPr>
          <p:nvPr>
            <p:ph idx="1"/>
          </p:nvPr>
        </p:nvSpPr>
        <p:spPr/>
        <p:txBody>
          <a:bodyPr vert="horz" lIns="91440" tIns="45720" rIns="91440" bIns="45720" rtlCol="0" anchor="t">
            <a:normAutofit/>
          </a:bodyPr>
          <a:lstStyle/>
          <a:p>
            <a:r>
              <a:rPr lang="en-US" sz="1400">
                <a:solidFill>
                  <a:srgbClr val="2C3E50"/>
                </a:solidFill>
                <a:ea typeface="+mn-lt"/>
                <a:cs typeface="+mn-lt"/>
              </a:rPr>
              <a:t>Awati, Rahul . “What Is Computer Hardware? Everything You Need to Know.” </a:t>
            </a:r>
            <a:r>
              <a:rPr lang="en-US" sz="1400" i="1">
                <a:solidFill>
                  <a:srgbClr val="2C3E50"/>
                </a:solidFill>
                <a:ea typeface="+mn-lt"/>
                <a:cs typeface="+mn-lt"/>
              </a:rPr>
              <a:t>SearchNetworking</a:t>
            </a:r>
            <a:r>
              <a:rPr lang="en-US" sz="1400">
                <a:solidFill>
                  <a:srgbClr val="2C3E50"/>
                </a:solidFill>
                <a:ea typeface="+mn-lt"/>
                <a:cs typeface="+mn-lt"/>
              </a:rPr>
              <a:t>, Oct. 2021, </a:t>
            </a:r>
            <a:r>
              <a:rPr lang="en-US" sz="1400" u="sng" dirty="0">
                <a:ea typeface="+mn-lt"/>
                <a:cs typeface="+mn-lt"/>
                <a:hlinkClick r:id="rId2"/>
              </a:rPr>
              <a:t>www.techtarget.com/searchnetworking/definition/hardware</a:t>
            </a:r>
            <a:r>
              <a:rPr lang="en-US" sz="1400">
                <a:solidFill>
                  <a:srgbClr val="2C3E50"/>
                </a:solidFill>
                <a:ea typeface="+mn-lt"/>
                <a:cs typeface="+mn-lt"/>
              </a:rPr>
              <a:t>.</a:t>
            </a:r>
          </a:p>
          <a:p>
            <a:r>
              <a:rPr lang="en-US" sz="1400">
                <a:solidFill>
                  <a:srgbClr val="2C3E50"/>
                </a:solidFill>
                <a:ea typeface="+mn-lt"/>
                <a:cs typeface="+mn-lt"/>
              </a:rPr>
              <a:t>Chandler, Nathan. “10 Types of Computers, from Wearables to Supercomputers.” </a:t>
            </a:r>
            <a:r>
              <a:rPr lang="en-US" sz="1400" i="1">
                <a:solidFill>
                  <a:srgbClr val="2C3E50"/>
                </a:solidFill>
                <a:ea typeface="+mn-lt"/>
                <a:cs typeface="+mn-lt"/>
              </a:rPr>
              <a:t>HowStuffWorks</a:t>
            </a:r>
            <a:r>
              <a:rPr lang="en-US" sz="1400">
                <a:solidFill>
                  <a:srgbClr val="2C3E50"/>
                </a:solidFill>
                <a:ea typeface="+mn-lt"/>
                <a:cs typeface="+mn-lt"/>
              </a:rPr>
              <a:t>, HowStuffWorks, 14 Nov. 2008, computer.howstuffworks.com/10-types-of-computers.htm. </a:t>
            </a:r>
            <a:endParaRPr lang="en-US" sz="1400" dirty="0">
              <a:solidFill>
                <a:srgbClr val="2C3E50"/>
              </a:solidFill>
              <a:ea typeface="+mn-lt"/>
              <a:cs typeface="+mn-lt"/>
            </a:endParaRPr>
          </a:p>
          <a:p>
            <a:r>
              <a:rPr lang="en-US" sz="1400">
                <a:solidFill>
                  <a:srgbClr val="2C3E50"/>
                </a:solidFill>
                <a:latin typeface="Arial"/>
                <a:ea typeface="+mn-lt"/>
                <a:cs typeface="Arial"/>
              </a:rPr>
              <a:t>Struyk, Tara. “Understanding Bits, Bytes and Their Multiples - Techopedia.” </a:t>
            </a:r>
            <a:r>
              <a:rPr lang="en-US" sz="1400" i="1">
                <a:solidFill>
                  <a:srgbClr val="2C3E50"/>
                </a:solidFill>
                <a:latin typeface="Arial"/>
                <a:ea typeface="+mn-lt"/>
                <a:cs typeface="Arial"/>
              </a:rPr>
              <a:t>Understanding Bits, Bytes and Their Multiples</a:t>
            </a:r>
            <a:r>
              <a:rPr lang="en-US" sz="1400">
                <a:solidFill>
                  <a:srgbClr val="2C3E50"/>
                </a:solidFill>
                <a:latin typeface="Arial"/>
                <a:ea typeface="+mn-lt"/>
                <a:cs typeface="Arial"/>
              </a:rPr>
              <a:t>, 2 June 2017, </a:t>
            </a:r>
            <a:r>
              <a:rPr lang="en-US" sz="1400">
                <a:solidFill>
                  <a:srgbClr val="2C3E50"/>
                </a:solidFill>
                <a:latin typeface="Arial"/>
                <a:ea typeface="+mn-lt"/>
                <a:cs typeface="Arial"/>
                <a:hlinkClick r:id="rId3"/>
              </a:rPr>
              <a:t>www.techopedia.com/2/29184/development/programming-languages/understanding-bits-bytes-and-their-multiples</a:t>
            </a:r>
            <a:r>
              <a:rPr lang="en-US" sz="1400">
                <a:solidFill>
                  <a:srgbClr val="2C3E50"/>
                </a:solidFill>
                <a:latin typeface="Arial"/>
                <a:ea typeface="+mn-lt"/>
                <a:cs typeface="Arial"/>
              </a:rPr>
              <a:t>. </a:t>
            </a:r>
            <a:endParaRPr lang="en-US" sz="1400" dirty="0">
              <a:solidFill>
                <a:srgbClr val="2C3E50"/>
              </a:solidFill>
              <a:latin typeface="Arial"/>
              <a:ea typeface="+mn-lt"/>
              <a:cs typeface="Arial"/>
            </a:endParaRPr>
          </a:p>
          <a:p>
            <a:r>
              <a:rPr lang="en-US" sz="1400" dirty="0" err="1">
                <a:ea typeface="+mn-lt"/>
                <a:cs typeface="+mn-lt"/>
              </a:rPr>
              <a:t>wikiHow</a:t>
            </a:r>
            <a:r>
              <a:rPr lang="en-US" sz="1400" dirty="0">
                <a:solidFill>
                  <a:srgbClr val="2C3E50"/>
                </a:solidFill>
                <a:ea typeface="+mn-lt"/>
                <a:cs typeface="+mn-lt"/>
              </a:rPr>
              <a:t>. “Build a Computer.” </a:t>
            </a:r>
            <a:r>
              <a:rPr lang="en-US" sz="1400" i="1" dirty="0" err="1">
                <a:solidFill>
                  <a:srgbClr val="2C3E50"/>
                </a:solidFill>
                <a:ea typeface="+mn-lt"/>
                <a:cs typeface="+mn-lt"/>
              </a:rPr>
              <a:t>WikiHow</a:t>
            </a:r>
            <a:r>
              <a:rPr lang="en-US" sz="1400" dirty="0">
                <a:solidFill>
                  <a:srgbClr val="2C3E50"/>
                </a:solidFill>
                <a:ea typeface="+mn-lt"/>
                <a:cs typeface="+mn-lt"/>
              </a:rPr>
              <a:t>, </a:t>
            </a:r>
            <a:r>
              <a:rPr lang="en-US" sz="1400" dirty="0" err="1">
                <a:solidFill>
                  <a:srgbClr val="2C3E50"/>
                </a:solidFill>
                <a:ea typeface="+mn-lt"/>
                <a:cs typeface="+mn-lt"/>
              </a:rPr>
              <a:t>wikiHow</a:t>
            </a:r>
            <a:r>
              <a:rPr lang="en-US" sz="1400" dirty="0">
                <a:solidFill>
                  <a:srgbClr val="2C3E50"/>
                </a:solidFill>
                <a:ea typeface="+mn-lt"/>
                <a:cs typeface="+mn-lt"/>
              </a:rPr>
              <a:t>, 26 Nov. 2005, </a:t>
            </a:r>
            <a:r>
              <a:rPr lang="en-US" sz="1400" u="sng" dirty="0">
                <a:ea typeface="+mn-lt"/>
                <a:cs typeface="+mn-lt"/>
                <a:hlinkClick r:id="rId4"/>
              </a:rPr>
              <a:t>www.wikihow.com/Build-a-Computer</a:t>
            </a:r>
            <a:r>
              <a:rPr lang="en-US" sz="1400" dirty="0">
                <a:solidFill>
                  <a:srgbClr val="2C3E50"/>
                </a:solidFill>
                <a:ea typeface="+mn-lt"/>
                <a:cs typeface="+mn-lt"/>
              </a:rPr>
              <a:t>. </a:t>
            </a:r>
          </a:p>
          <a:p>
            <a:endParaRPr lang="en-US" sz="1400" dirty="0">
              <a:solidFill>
                <a:srgbClr val="2C3E50"/>
              </a:solidFill>
              <a:ea typeface="+mn-lt"/>
              <a:cs typeface="+mn-lt"/>
            </a:endParaRPr>
          </a:p>
          <a:p>
            <a:endParaRPr lang="en-US" sz="1400" dirty="0">
              <a:solidFill>
                <a:srgbClr val="2C3E50"/>
              </a:solidFill>
              <a:ea typeface="+mn-lt"/>
              <a:cs typeface="+mn-lt"/>
            </a:endParaRPr>
          </a:p>
          <a:p>
            <a:endParaRPr lang="en-US" sz="1400" dirty="0">
              <a:solidFill>
                <a:srgbClr val="2C3E50"/>
              </a:solidFill>
              <a:ea typeface="+mn-lt"/>
              <a:cs typeface="+mn-lt"/>
            </a:endParaRPr>
          </a:p>
          <a:p>
            <a:endParaRPr lang="en-US" sz="1400" dirty="0">
              <a:solidFill>
                <a:srgbClr val="2C3E50"/>
              </a:solidFill>
              <a:ea typeface="+mn-lt"/>
              <a:cs typeface="+mn-lt"/>
            </a:endParaRPr>
          </a:p>
          <a:p>
            <a:endParaRPr lang="en-US" sz="1400" dirty="0">
              <a:solidFill>
                <a:srgbClr val="2C3E50"/>
              </a:solidFill>
              <a:ea typeface="+mn-lt"/>
              <a:cs typeface="+mn-lt"/>
            </a:endParaRPr>
          </a:p>
        </p:txBody>
      </p:sp>
    </p:spTree>
    <p:extLst>
      <p:ext uri="{BB962C8B-B14F-4D97-AF65-F5344CB8AC3E}">
        <p14:creationId xmlns:p14="http://schemas.microsoft.com/office/powerpoint/2010/main" val="1188475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6</Slides>
  <Notes>0</Notes>
  <HiddenSlides>0</HiddenSlides>
  <MMClips>0</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office theme</vt:lpstr>
      <vt:lpstr>All About: Hardware and Computers</vt:lpstr>
      <vt:lpstr>                 What is Computer Hardware? </vt:lpstr>
      <vt:lpstr>               Types of Computers</vt:lpstr>
      <vt:lpstr>            How Computers are Built   </vt:lpstr>
      <vt:lpstr>              Multiples of Bits</vt:lpstr>
      <vt:lpstr>                                      Refrences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dc:title>
  <dc:creator/>
  <cp:lastModifiedBy/>
  <cp:revision>548</cp:revision>
  <dcterms:created xsi:type="dcterms:W3CDTF">2023-12-15T16:29:06Z</dcterms:created>
  <dcterms:modified xsi:type="dcterms:W3CDTF">2023-12-15T19:15:40Z</dcterms:modified>
</cp:coreProperties>
</file>